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287" r:id="rId1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A25ED-EB5F-4CCF-AD54-C98C317D98C3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CBB57-AF33-401A-B4F5-0A4847967C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206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1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Rede – Encontro 10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428596" y="4643446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b="1" dirty="0" err="1" smtClean="0">
                <a:solidFill>
                  <a:schemeClr val="bg1"/>
                </a:solidFill>
              </a:rPr>
              <a:t>Edmodo</a:t>
            </a:r>
            <a:r>
              <a:rPr lang="pt-BR" sz="2000" b="1" dirty="0" smtClean="0">
                <a:solidFill>
                  <a:schemeClr val="bg1"/>
                </a:solidFill>
              </a:rPr>
              <a:t> como ferramenta para propiciar comunidades de prática</a:t>
            </a:r>
          </a:p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 para discussão de temas contemporâneos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1571612"/>
            <a:ext cx="82153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Com o registro feito e tendo acessado o grupo, vamos iniciar os trabalhos com a seguinte questão: </a:t>
            </a:r>
          </a:p>
          <a:p>
            <a:pPr>
              <a:spcAft>
                <a:spcPts val="1800"/>
              </a:spcAft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Muito tem se falado sobre as manifestações no Brasil. O que vocês acham de montarmos um Observatório das manifestações no Brasil?</a:t>
            </a:r>
          </a:p>
          <a:p>
            <a:pPr>
              <a:spcAft>
                <a:spcPts val="1800"/>
              </a:spcAft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1) Selecionem vídeos do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Youtube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entrevistas, artigos da imprensa e outros materiais sobre o tema. Postem na sua biblioteca digital e compartilhem com os demais participantes.</a:t>
            </a:r>
          </a:p>
          <a:p>
            <a:pPr>
              <a:spcAft>
                <a:spcPts val="1800"/>
              </a:spcAft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2) Discutam, com os demais participantes desta formação, as questões postadas no fórum virtual pelo líder.</a:t>
            </a:r>
          </a:p>
          <a:p>
            <a:pPr>
              <a:spcAft>
                <a:spcPts val="1800"/>
              </a:spcAft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3) Ao final, reflitam: De que forma atividades como esta podem colaborar com a aprendizagem dos alunos?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encontro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857364"/>
            <a:ext cx="8286808" cy="368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Conseguimos refletir sobre a importância das redes sociais para desenvolvimento cognitivo dos alunos?</a:t>
            </a:r>
          </a:p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Ficou claro como funciona a plataforma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Ficou claro o conceito de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Flipped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Classroom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Foi possível pensar em uma atividade interessante para ser desenvolvida com os alunos?</a:t>
            </a:r>
          </a:p>
          <a:p>
            <a:pPr marL="342900" indent="-342900" algn="just">
              <a:lnSpc>
                <a:spcPct val="130000"/>
              </a:lnSpc>
              <a:spcBef>
                <a:spcPts val="400"/>
              </a:spcBef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Vamos agora fazer uma avaliação do nosso encontro?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571612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Vocês já ouviram falar da Geração Z? O que caracteriza as crianças e os adolescentes desta Geração?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O que são redes sociais? Por que as pessoas estão cada vez mais conectadas ao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 a outras redes sociais? </a:t>
            </a:r>
          </a:p>
          <a:p>
            <a:pPr algn="just"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As redes sociais podem contribuir no processo de ensino e aprendizagem? Que atividades pedagógicas podem ser organizadas com suporte das ferramentas disponíveis nas redes sociais, tais como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Twitter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Quais as principais mudanças que podemos perceber, no processo de ensino e aprendizagem, quando incluímos o uso destas ferramentas nas atividades pedagógicas? Será que podemos ser mais eficientes e ter melhores resultados educacionais?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1357298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Batizados ou não de “Geração Z”, podemos dizer que os nossos alunos possuem traços bastante singulares como a capacidade de ouvir música, teclar, verificar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posts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nas redes sociais e fazer as lições da escola, tudo ao mesmo tempo.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laceholder 3" descr="Picture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072198" y="2928934"/>
            <a:ext cx="2785499" cy="3186117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7" name="Retângulo 6"/>
          <p:cNvSpPr/>
          <p:nvPr/>
        </p:nvSpPr>
        <p:spPr>
          <a:xfrm>
            <a:off x="428596" y="2737207"/>
            <a:ext cx="55721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Devemos combater esse comportamento? Qual é o papel da escola no Século XXI? Como as práticas educacionais podem dialogar com esta geração?O uso de ambientes virtuais de aprendizagem é cada vez mais um imperativo no cenário contemporâneo e pode contribuir de forma valiosa no processo de ensino-aprendizagem. Partindo dessa premissa, um grupo de educadores desenvolveu a plataforma </a:t>
            </a:r>
            <a:b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uma rede social bem parecida com 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mas que tem objetivos educacionais. 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1285860"/>
            <a:ext cx="564360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é uma rede de aprendizagem social livre para professores, alunos e escolas. Foi desenvolvida por Jeff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O´Hara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Nic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Borg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(2008) e está disponível em diversos idiomas, sendo possível acessá-la por meio do endereço eletrônico www.edmodo.com.  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Permite criar grupos específicos para alunos e professores, de maneira segura e fácil. 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 Plataforma está fundamentada na Web 2.0. Muitos serviços Web 2.0 estão integrados com 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tais como: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Slideshare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Youtube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Scribd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 Google Docs.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central está baseada na possibilidade de compartilhar conteúdos e trocar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ideias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pic>
        <p:nvPicPr>
          <p:cNvPr id="8" name="Placeholder 3" descr="Picture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115079" y="2357430"/>
            <a:ext cx="2600325" cy="260032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4643446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permite ao educador criar um ambiente virtual restrito para acesso dos seus alunos, gratuito e com a necessidade de senha 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login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para acesso, portanto seguro. </a:t>
            </a:r>
          </a:p>
        </p:txBody>
      </p:sp>
      <p:pic>
        <p:nvPicPr>
          <p:cNvPr id="5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71472" y="1293532"/>
            <a:ext cx="5576264" cy="31356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4572008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Talvez um dos aspectos que mais fascina os alunos é que 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possui um layout muito parecido com o do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Facebook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, mas as funcionalidades e recursos são um pouco diferentes. Um exemplo é o Mural. No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o aluno ou professor só pode fazer uma publicação se selecionar um grupo, aluno ou professor. </a:t>
            </a:r>
          </a:p>
        </p:txBody>
      </p:sp>
      <p:pic>
        <p:nvPicPr>
          <p:cNvPr id="7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68072" y="1214422"/>
            <a:ext cx="5575564" cy="313470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1428736"/>
            <a:ext cx="42862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permite realizar enquetes, criar bibliotecas digitais e postar tarefas e notas de avaliações. 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As enquetes possibilitam ao professor ter um feedback da turma sobre aspectos do conteúdo ou do processo de aprendizagem. </a:t>
            </a:r>
          </a:p>
          <a:p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As bibliotecas digitais possibilitam ao grupo organizar os arquivos importantes para a turma ou para o projeto desenvolvido. </a:t>
            </a:r>
          </a:p>
        </p:txBody>
      </p:sp>
      <p:pic>
        <p:nvPicPr>
          <p:cNvPr id="5" name="Placeholder 3" descr="Imagem 2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804679" y="1555748"/>
            <a:ext cx="4196477" cy="394495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3429000"/>
            <a:ext cx="82153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Uma das potencialidades que pode ser explorada pelo professor é criar uma biblioteca digital sobre temas contemporâneos/atualidades. Por exemplo, no ano passado (2013), ocorreram inúmeras manifestações nos grandes centros urbanos brasileiros. 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Edmodo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poderia ter sido utilizado para reunir textos, vídeos, fóruns e muito mais, facilitando o acesso à informação. Assim, o professor proporciona atividades para casa mais interessantes e desafiadoras e aproveita o momento de aula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aprofundar nos debates e apresentar conceitos mais complexos. É o que chamamos de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Flipped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Classroom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ou sala de aula invertida.</a:t>
            </a:r>
          </a:p>
        </p:txBody>
      </p:sp>
      <p:pic>
        <p:nvPicPr>
          <p:cNvPr id="7" name="Placeholder 3" descr="Imagem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500034" y="1214422"/>
            <a:ext cx="2955926" cy="207803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428596" y="5357826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Acessem o grupo criado para este encontro, clicando em ENTRAR e registrando o CÓDIGO passado pelo líder.</a:t>
            </a:r>
          </a:p>
        </p:txBody>
      </p:sp>
      <p:pic>
        <p:nvPicPr>
          <p:cNvPr id="8" name="Placeholder 3" descr="Espaço Reservado para Conteúdo 3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28596" y="1897071"/>
            <a:ext cx="3322637" cy="31035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Placeholder 3" descr="Imagem 4"/>
          <p:cNvPicPr>
            <a:picLocks noGrp="1" noChangeAspect="1"/>
          </p:cNvPicPr>
          <p:nvPr/>
        </p:nvPicPr>
        <p:blipFill>
          <a:blip r:embed="rId3">
            <a:lum/>
          </a:blip>
          <a:srcRect l="1571"/>
          <a:stretch>
            <a:fillRect/>
          </a:stretch>
        </p:blipFill>
        <p:spPr>
          <a:xfrm>
            <a:off x="3900455" y="1897436"/>
            <a:ext cx="4451863" cy="31032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2058</TotalTime>
  <Words>815</Words>
  <Application>Microsoft Office PowerPoint</Application>
  <PresentationFormat>Apresentação no Ecrã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4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133</cp:revision>
  <dcterms:created xsi:type="dcterms:W3CDTF">2013-06-26T20:31:07Z</dcterms:created>
  <dcterms:modified xsi:type="dcterms:W3CDTF">2014-05-30T15:34:20Z</dcterms:modified>
</cp:coreProperties>
</file>